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1E8F-5B85-49EC-8D5C-65A1DACFACE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A8A9B-0B2D-4EDB-B7B8-1D23CF4DF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31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1E8F-5B85-49EC-8D5C-65A1DACFACE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A8A9B-0B2D-4EDB-B7B8-1D23CF4DF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477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1E8F-5B85-49EC-8D5C-65A1DACFACE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A8A9B-0B2D-4EDB-B7B8-1D23CF4DF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002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1E8F-5B85-49EC-8D5C-65A1DACFACE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A8A9B-0B2D-4EDB-B7B8-1D23CF4DF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822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1E8F-5B85-49EC-8D5C-65A1DACFACE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A8A9B-0B2D-4EDB-B7B8-1D23CF4DF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717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1E8F-5B85-49EC-8D5C-65A1DACFACE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A8A9B-0B2D-4EDB-B7B8-1D23CF4DF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630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1E8F-5B85-49EC-8D5C-65A1DACFACE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A8A9B-0B2D-4EDB-B7B8-1D23CF4DF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579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1E8F-5B85-49EC-8D5C-65A1DACFACE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A8A9B-0B2D-4EDB-B7B8-1D23CF4DF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206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1E8F-5B85-49EC-8D5C-65A1DACFACE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A8A9B-0B2D-4EDB-B7B8-1D23CF4DF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969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1E8F-5B85-49EC-8D5C-65A1DACFACE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A8A9B-0B2D-4EDB-B7B8-1D23CF4DF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51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1E8F-5B85-49EC-8D5C-65A1DACFACE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A8A9B-0B2D-4EDB-B7B8-1D23CF4DF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848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A1E8F-5B85-49EC-8D5C-65A1DACFACE7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A8A9B-0B2D-4EDB-B7B8-1D23CF4DF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392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1470025"/>
          </a:xfrm>
        </p:spPr>
        <p:txBody>
          <a:bodyPr/>
          <a:lstStyle/>
          <a:p>
            <a:r>
              <a:rPr lang="en-US" dirty="0" smtClean="0"/>
              <a:t>Wed. 11-13-13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057400"/>
            <a:ext cx="8458200" cy="426720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Correct the error in each of these sentences:</a:t>
            </a:r>
          </a:p>
          <a:p>
            <a:pPr marL="514350" indent="-514350" algn="l"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Their is no need to address the audience; they’ve already heard the information.</a:t>
            </a:r>
          </a:p>
          <a:p>
            <a:pPr marL="514350" indent="-514350" algn="l"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I need to clear my head of thoughts that suppresses my mind.</a:t>
            </a:r>
          </a:p>
          <a:p>
            <a:pPr marL="514350" indent="-514350" algn="l"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I’ve never had a pet that measured up to entering a show and demonstrate amazing talents.</a:t>
            </a:r>
          </a:p>
          <a:p>
            <a:pPr marL="514350" indent="-514350" algn="l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53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Evaluating Essays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Work with your partner reading your selected essay.</a:t>
            </a:r>
          </a:p>
          <a:p>
            <a:r>
              <a:rPr lang="en-US" dirty="0" smtClean="0"/>
              <a:t>Discuss these questions: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Discuss the effectiveness of the introduction. Did you like it? Did it catch your attention?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What is the main point of the essay? Can you find the sentence that gives the thesis (main idea)?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What are the supporting points in this essay? Discuss how complete/effective they are.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How does the writer conclude the essay? What is the focus of the conclusion?</a:t>
            </a:r>
          </a:p>
        </p:txBody>
      </p:sp>
    </p:spTree>
    <p:extLst>
      <p:ext uri="{BB962C8B-B14F-4D97-AF65-F5344CB8AC3E}">
        <p14:creationId xmlns:p14="http://schemas.microsoft.com/office/powerpoint/2010/main" val="2398456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143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Wed. 11-13-13</vt:lpstr>
      <vt:lpstr>Evaluating Essays</vt:lpstr>
    </vt:vector>
  </TitlesOfParts>
  <Company>SCE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Wed. 11-13-13</dc:title>
  <dc:creator>student</dc:creator>
  <cp:lastModifiedBy>student</cp:lastModifiedBy>
  <cp:revision>2</cp:revision>
  <dcterms:created xsi:type="dcterms:W3CDTF">2013-11-14T00:17:09Z</dcterms:created>
  <dcterms:modified xsi:type="dcterms:W3CDTF">2013-11-14T00:28:52Z</dcterms:modified>
</cp:coreProperties>
</file>